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Overpass Black"/>
      <p:bold r:id="rId13"/>
      <p:boldItalic r:id="rId14"/>
    </p:embeddedFont>
    <p:embeddedFont>
      <p:font typeface="Overpass"/>
      <p:regular r:id="rId15"/>
      <p:bold r:id="rId16"/>
      <p:italic r:id="rId17"/>
      <p:boldItalic r:id="rId18"/>
    </p:embeddedFont>
    <p:embeddedFont>
      <p:font typeface="Jua"/>
      <p:regular r:id="rId19"/>
    </p:embeddedFont>
    <p:embeddedFont>
      <p:font typeface="Karl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Karla-regular.fntdata"/><Relationship Id="rId22" Type="http://schemas.openxmlformats.org/officeDocument/2006/relationships/font" Target="fonts/Karla-italic.fntdata"/><Relationship Id="rId21" Type="http://schemas.openxmlformats.org/officeDocument/2006/relationships/font" Target="fonts/Karla-bold.fntdata"/><Relationship Id="rId23" Type="http://schemas.openxmlformats.org/officeDocument/2006/relationships/font" Target="fonts/Karla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OverpassBlack-bold.fntdata"/><Relationship Id="rId12" Type="http://schemas.openxmlformats.org/officeDocument/2006/relationships/slide" Target="slides/slide8.xml"/><Relationship Id="rId15" Type="http://schemas.openxmlformats.org/officeDocument/2006/relationships/font" Target="fonts/Overpass-regular.fntdata"/><Relationship Id="rId14" Type="http://schemas.openxmlformats.org/officeDocument/2006/relationships/font" Target="fonts/OverpassBlack-boldItalic.fntdata"/><Relationship Id="rId17" Type="http://schemas.openxmlformats.org/officeDocument/2006/relationships/font" Target="fonts/Overpass-italic.fntdata"/><Relationship Id="rId16" Type="http://schemas.openxmlformats.org/officeDocument/2006/relationships/font" Target="fonts/Overpass-bold.fntdata"/><Relationship Id="rId19" Type="http://schemas.openxmlformats.org/officeDocument/2006/relationships/font" Target="fonts/Jua-regular.fntdata"/><Relationship Id="rId18" Type="http://schemas.openxmlformats.org/officeDocument/2006/relationships/font" Target="fonts/Overpas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you building and why ? Motivation (why build it)? Goals? Users ? Why/how is it different from current products/products/research ?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2c558af6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2c558af6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Kyle’s heat map (story)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really explore the city which is a problem that many people face when in a new city. Which leads us to our users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3a0b9dad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3a0b9dad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Kyle’s heat map (story)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really explore the city which is a problem that many people face when in a new city. Which leads us to our users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0adf637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0adf637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Kyle’s heat map (story)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not really explore the city which is a problem that many people face when in a new city. Which leads us to our users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03d90df7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03d90df7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a0b9dad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a0b9dad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Shade, Distance, elevation, whether is paved and how lit is the path at night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this slide to present what our app looks like and does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fc714d74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0fc714d74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Shade, Distance, elevation,  how lit is the path at night, whether it is paved, and POI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offer users a variety of selections in order to provide them with a valuable personalized experience since a good walk looks different for everyone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Innovative never seen before shade Algorithm unique to our app </a:t>
            </a:r>
            <a:endParaRPr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>
                <a:solidFill>
                  <a:srgbClr val="595959"/>
                </a:solidFill>
              </a:rPr>
              <a:t>With our app</a:t>
            </a:r>
            <a:endParaRPr sz="1800">
              <a:solidFill>
                <a:srgbClr val="595959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>
                <a:solidFill>
                  <a:srgbClr val="595959"/>
                </a:solidFill>
              </a:rPr>
              <a:t>Change success into what we did and what we achieve through it</a:t>
            </a:r>
            <a:endParaRPr sz="1800">
              <a:solidFill>
                <a:srgbClr val="595959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None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n interactive, maps-based experience for users centered around exploring their chosen location. 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 good walk should look different for different users with different preferences</a:t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 sz="14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Provide the best personal experience for our users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e21fa79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e21fa79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rot="-471">
            <a:off x="2380199" y="2488546"/>
            <a:ext cx="43836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904825" y="1895661"/>
            <a:ext cx="73347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3200">
                <a:solidFill>
                  <a:srgbClr val="191919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ctrTitle"/>
          </p:nvPr>
        </p:nvSpPr>
        <p:spPr>
          <a:xfrm>
            <a:off x="2152250" y="540000"/>
            <a:ext cx="4839900" cy="15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400">
                <a:solidFill>
                  <a:srgbClr val="191919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hasCustomPrompt="1" type="title"/>
          </p:nvPr>
        </p:nvSpPr>
        <p:spPr>
          <a:xfrm rot="352">
            <a:off x="1638325" y="1309775"/>
            <a:ext cx="5867400" cy="2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000" u="sng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1" name="Google Shape;41;p11"/>
          <p:cNvSpPr txBox="1"/>
          <p:nvPr>
            <p:ph idx="1" type="subTitle"/>
          </p:nvPr>
        </p:nvSpPr>
        <p:spPr>
          <a:xfrm>
            <a:off x="2277625" y="3393625"/>
            <a:ext cx="45888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hasCustomPrompt="1" type="title"/>
          </p:nvPr>
        </p:nvSpPr>
        <p:spPr>
          <a:xfrm rot="2584">
            <a:off x="720000" y="1174249"/>
            <a:ext cx="798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/>
          <p:nvPr>
            <p:ph idx="2" type="title"/>
          </p:nvPr>
        </p:nvSpPr>
        <p:spPr>
          <a:xfrm>
            <a:off x="720000" y="1652405"/>
            <a:ext cx="2336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720000" y="2276365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3" type="title"/>
          </p:nvPr>
        </p:nvSpPr>
        <p:spPr>
          <a:xfrm rot="2584">
            <a:off x="3403800" y="1174249"/>
            <a:ext cx="798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4" type="title"/>
          </p:nvPr>
        </p:nvSpPr>
        <p:spPr>
          <a:xfrm>
            <a:off x="3403800" y="1652405"/>
            <a:ext cx="2336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13"/>
          <p:cNvSpPr txBox="1"/>
          <p:nvPr>
            <p:ph idx="5" type="subTitle"/>
          </p:nvPr>
        </p:nvSpPr>
        <p:spPr>
          <a:xfrm>
            <a:off x="3403800" y="2276365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6" type="title"/>
          </p:nvPr>
        </p:nvSpPr>
        <p:spPr>
          <a:xfrm rot="2584">
            <a:off x="720000" y="2912787"/>
            <a:ext cx="798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7" type="title"/>
          </p:nvPr>
        </p:nvSpPr>
        <p:spPr>
          <a:xfrm>
            <a:off x="720000" y="3390943"/>
            <a:ext cx="2336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3"/>
          <p:cNvSpPr txBox="1"/>
          <p:nvPr>
            <p:ph idx="8" type="subTitle"/>
          </p:nvPr>
        </p:nvSpPr>
        <p:spPr>
          <a:xfrm>
            <a:off x="720000" y="40149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9" type="title"/>
          </p:nvPr>
        </p:nvSpPr>
        <p:spPr>
          <a:xfrm rot="2584">
            <a:off x="3403800" y="2912787"/>
            <a:ext cx="798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3" type="title"/>
          </p:nvPr>
        </p:nvSpPr>
        <p:spPr>
          <a:xfrm>
            <a:off x="3403800" y="3390943"/>
            <a:ext cx="2336400" cy="7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3"/>
          <p:cNvSpPr txBox="1"/>
          <p:nvPr>
            <p:ph idx="14" type="subTitle"/>
          </p:nvPr>
        </p:nvSpPr>
        <p:spPr>
          <a:xfrm>
            <a:off x="3403800" y="40149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 rot="-934">
            <a:off x="1972925" y="3114374"/>
            <a:ext cx="33111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720125" y="1424176"/>
            <a:ext cx="4563900" cy="17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298763" y="1707250"/>
            <a:ext cx="4333200" cy="13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hasCustomPrompt="1" idx="2" type="title"/>
          </p:nvPr>
        </p:nvSpPr>
        <p:spPr>
          <a:xfrm>
            <a:off x="1512038" y="1650590"/>
            <a:ext cx="17175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93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 rot="238">
            <a:off x="3298762" y="2972300"/>
            <a:ext cx="4333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title"/>
          </p:nvPr>
        </p:nvSpPr>
        <p:spPr>
          <a:xfrm>
            <a:off x="3355163" y="587475"/>
            <a:ext cx="4220400" cy="13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2" type="title"/>
          </p:nvPr>
        </p:nvSpPr>
        <p:spPr>
          <a:xfrm>
            <a:off x="1568438" y="539990"/>
            <a:ext cx="17175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93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 rot="244">
            <a:off x="3355175" y="1870875"/>
            <a:ext cx="42204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2106561" y="2620200"/>
            <a:ext cx="4930800" cy="1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7"/>
          <p:cNvSpPr txBox="1"/>
          <p:nvPr>
            <p:ph hasCustomPrompt="1" idx="2" type="title"/>
          </p:nvPr>
        </p:nvSpPr>
        <p:spPr>
          <a:xfrm>
            <a:off x="3458875" y="1073525"/>
            <a:ext cx="2226300" cy="1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3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 rot="237">
            <a:off x="2391887" y="3606021"/>
            <a:ext cx="43602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idx="1" type="subTitle"/>
          </p:nvPr>
        </p:nvSpPr>
        <p:spPr>
          <a:xfrm rot="217">
            <a:off x="2199125" y="3498925"/>
            <a:ext cx="47457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type="title"/>
          </p:nvPr>
        </p:nvSpPr>
        <p:spPr>
          <a:xfrm>
            <a:off x="915450" y="954125"/>
            <a:ext cx="7313100" cy="25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6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2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subTitle"/>
          </p:nvPr>
        </p:nvSpPr>
        <p:spPr>
          <a:xfrm>
            <a:off x="1975050" y="4000825"/>
            <a:ext cx="51939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2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type="title"/>
          </p:nvPr>
        </p:nvSpPr>
        <p:spPr>
          <a:xfrm>
            <a:off x="5624576" y="1263938"/>
            <a:ext cx="2574600" cy="16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0" name="Google Shape;80;p20"/>
          <p:cNvSpPr txBox="1"/>
          <p:nvPr>
            <p:ph idx="1" type="subTitle"/>
          </p:nvPr>
        </p:nvSpPr>
        <p:spPr>
          <a:xfrm>
            <a:off x="5624475" y="2797463"/>
            <a:ext cx="2798100" cy="10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353074" y="2878575"/>
            <a:ext cx="4224600" cy="13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1566338" y="2826900"/>
            <a:ext cx="17175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93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 rot="244">
            <a:off x="3353062" y="4153577"/>
            <a:ext cx="4224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BLANK_1_1_1_2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1975050" y="1882622"/>
            <a:ext cx="5193900" cy="24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720000" y="1237075"/>
            <a:ext cx="38097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4614300" y="1237075"/>
            <a:ext cx="38097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idx="1" type="subTitle"/>
          </p:nvPr>
        </p:nvSpPr>
        <p:spPr>
          <a:xfrm>
            <a:off x="720000" y="1904225"/>
            <a:ext cx="30615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2" type="subTitle"/>
          </p:nvPr>
        </p:nvSpPr>
        <p:spPr>
          <a:xfrm>
            <a:off x="720000" y="3618725"/>
            <a:ext cx="30615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3" type="subTitle"/>
          </p:nvPr>
        </p:nvSpPr>
        <p:spPr>
          <a:xfrm>
            <a:off x="720000" y="2254500"/>
            <a:ext cx="3061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4" type="subTitle"/>
          </p:nvPr>
        </p:nvSpPr>
        <p:spPr>
          <a:xfrm>
            <a:off x="720000" y="3969000"/>
            <a:ext cx="3061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type="title"/>
          </p:nvPr>
        </p:nvSpPr>
        <p:spPr>
          <a:xfrm>
            <a:off x="720000" y="540000"/>
            <a:ext cx="3852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4"/>
          <p:cNvSpPr txBox="1"/>
          <p:nvPr>
            <p:ph type="title"/>
          </p:nvPr>
        </p:nvSpPr>
        <p:spPr>
          <a:xfrm>
            <a:off x="720000" y="540000"/>
            <a:ext cx="35964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720000" y="1302150"/>
            <a:ext cx="2336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720000" y="1639578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3" type="title"/>
          </p:nvPr>
        </p:nvSpPr>
        <p:spPr>
          <a:xfrm>
            <a:off x="720000" y="2482762"/>
            <a:ext cx="2336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9" name="Google Shape;99;p24"/>
          <p:cNvSpPr txBox="1"/>
          <p:nvPr>
            <p:ph idx="4" type="subTitle"/>
          </p:nvPr>
        </p:nvSpPr>
        <p:spPr>
          <a:xfrm>
            <a:off x="720000" y="2820191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5" type="title"/>
          </p:nvPr>
        </p:nvSpPr>
        <p:spPr>
          <a:xfrm>
            <a:off x="720000" y="3663375"/>
            <a:ext cx="2336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" name="Google Shape;101;p24"/>
          <p:cNvSpPr txBox="1"/>
          <p:nvPr>
            <p:ph idx="6" type="subTitle"/>
          </p:nvPr>
        </p:nvSpPr>
        <p:spPr>
          <a:xfrm>
            <a:off x="720000" y="4000828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1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>
            <a:off x="720001" y="3609800"/>
            <a:ext cx="2498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720022" y="3995604"/>
            <a:ext cx="24984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idx="2" type="title"/>
          </p:nvPr>
        </p:nvSpPr>
        <p:spPr>
          <a:xfrm>
            <a:off x="3322789" y="3609800"/>
            <a:ext cx="2498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25"/>
          <p:cNvSpPr txBox="1"/>
          <p:nvPr>
            <p:ph idx="3" type="subTitle"/>
          </p:nvPr>
        </p:nvSpPr>
        <p:spPr>
          <a:xfrm>
            <a:off x="3322809" y="3995604"/>
            <a:ext cx="24984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5"/>
          <p:cNvSpPr txBox="1"/>
          <p:nvPr>
            <p:ph idx="4" type="title"/>
          </p:nvPr>
        </p:nvSpPr>
        <p:spPr>
          <a:xfrm>
            <a:off x="5925564" y="3609800"/>
            <a:ext cx="2498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5"/>
          <p:cNvSpPr txBox="1"/>
          <p:nvPr>
            <p:ph idx="5" type="subTitle"/>
          </p:nvPr>
        </p:nvSpPr>
        <p:spPr>
          <a:xfrm>
            <a:off x="5925584" y="3995604"/>
            <a:ext cx="24984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5"/>
          <p:cNvSpPr txBox="1"/>
          <p:nvPr>
            <p:ph idx="6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2" type="title"/>
          </p:nvPr>
        </p:nvSpPr>
        <p:spPr>
          <a:xfrm>
            <a:off x="1010176" y="1876861"/>
            <a:ext cx="308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26"/>
          <p:cNvSpPr txBox="1"/>
          <p:nvPr>
            <p:ph idx="1" type="subTitle"/>
          </p:nvPr>
        </p:nvSpPr>
        <p:spPr>
          <a:xfrm>
            <a:off x="1010188" y="2262590"/>
            <a:ext cx="30861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3" type="title"/>
          </p:nvPr>
        </p:nvSpPr>
        <p:spPr>
          <a:xfrm>
            <a:off x="5047726" y="1876861"/>
            <a:ext cx="308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26"/>
          <p:cNvSpPr txBox="1"/>
          <p:nvPr>
            <p:ph idx="4" type="subTitle"/>
          </p:nvPr>
        </p:nvSpPr>
        <p:spPr>
          <a:xfrm>
            <a:off x="5047737" y="2262590"/>
            <a:ext cx="30861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5" type="title"/>
          </p:nvPr>
        </p:nvSpPr>
        <p:spPr>
          <a:xfrm>
            <a:off x="1010163" y="3609787"/>
            <a:ext cx="308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" name="Google Shape;117;p26"/>
          <p:cNvSpPr txBox="1"/>
          <p:nvPr>
            <p:ph idx="6" type="subTitle"/>
          </p:nvPr>
        </p:nvSpPr>
        <p:spPr>
          <a:xfrm>
            <a:off x="1010188" y="3995592"/>
            <a:ext cx="30861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7" type="title"/>
          </p:nvPr>
        </p:nvSpPr>
        <p:spPr>
          <a:xfrm>
            <a:off x="5047712" y="3609787"/>
            <a:ext cx="3086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6"/>
          <p:cNvSpPr txBox="1"/>
          <p:nvPr>
            <p:ph idx="8" type="subTitle"/>
          </p:nvPr>
        </p:nvSpPr>
        <p:spPr>
          <a:xfrm>
            <a:off x="5047717" y="3995592"/>
            <a:ext cx="30861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2" type="title"/>
          </p:nvPr>
        </p:nvSpPr>
        <p:spPr>
          <a:xfrm>
            <a:off x="720000" y="1835250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7"/>
          <p:cNvSpPr txBox="1"/>
          <p:nvPr>
            <p:ph idx="1" type="subTitle"/>
          </p:nvPr>
        </p:nvSpPr>
        <p:spPr>
          <a:xfrm>
            <a:off x="720000" y="2273875"/>
            <a:ext cx="23055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3" type="title"/>
          </p:nvPr>
        </p:nvSpPr>
        <p:spPr>
          <a:xfrm>
            <a:off x="3419271" y="1835250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27"/>
          <p:cNvSpPr txBox="1"/>
          <p:nvPr>
            <p:ph idx="4" type="subTitle"/>
          </p:nvPr>
        </p:nvSpPr>
        <p:spPr>
          <a:xfrm>
            <a:off x="3419271" y="2273875"/>
            <a:ext cx="23055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5" type="title"/>
          </p:nvPr>
        </p:nvSpPr>
        <p:spPr>
          <a:xfrm>
            <a:off x="720000" y="3602675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27"/>
          <p:cNvSpPr txBox="1"/>
          <p:nvPr>
            <p:ph idx="6" type="subTitle"/>
          </p:nvPr>
        </p:nvSpPr>
        <p:spPr>
          <a:xfrm>
            <a:off x="720000" y="4041450"/>
            <a:ext cx="23055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7" type="title"/>
          </p:nvPr>
        </p:nvSpPr>
        <p:spPr>
          <a:xfrm>
            <a:off x="3419271" y="3602675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7"/>
          <p:cNvSpPr txBox="1"/>
          <p:nvPr>
            <p:ph idx="8" type="subTitle"/>
          </p:nvPr>
        </p:nvSpPr>
        <p:spPr>
          <a:xfrm>
            <a:off x="3419271" y="4041450"/>
            <a:ext cx="23055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9" type="title"/>
          </p:nvPr>
        </p:nvSpPr>
        <p:spPr>
          <a:xfrm>
            <a:off x="6118549" y="1835250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1" name="Google Shape;131;p27"/>
          <p:cNvSpPr txBox="1"/>
          <p:nvPr>
            <p:ph idx="13" type="subTitle"/>
          </p:nvPr>
        </p:nvSpPr>
        <p:spPr>
          <a:xfrm>
            <a:off x="6118550" y="2273875"/>
            <a:ext cx="23055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4" type="title"/>
          </p:nvPr>
        </p:nvSpPr>
        <p:spPr>
          <a:xfrm>
            <a:off x="6118549" y="3602675"/>
            <a:ext cx="2305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7"/>
          <p:cNvSpPr txBox="1"/>
          <p:nvPr>
            <p:ph idx="15" type="subTitle"/>
          </p:nvPr>
        </p:nvSpPr>
        <p:spPr>
          <a:xfrm>
            <a:off x="6118550" y="4041450"/>
            <a:ext cx="23055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even columns">
  <p:cSld name="BLANK_1_1_1_1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title"/>
          </p:nvPr>
        </p:nvSpPr>
        <p:spPr>
          <a:xfrm>
            <a:off x="1701300" y="3609800"/>
            <a:ext cx="181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8"/>
          <p:cNvSpPr txBox="1"/>
          <p:nvPr>
            <p:ph idx="1" type="subTitle"/>
          </p:nvPr>
        </p:nvSpPr>
        <p:spPr>
          <a:xfrm>
            <a:off x="1701315" y="3995603"/>
            <a:ext cx="18162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8"/>
          <p:cNvSpPr txBox="1"/>
          <p:nvPr>
            <p:ph idx="2" type="title"/>
          </p:nvPr>
        </p:nvSpPr>
        <p:spPr>
          <a:xfrm>
            <a:off x="3663892" y="3609800"/>
            <a:ext cx="181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28"/>
          <p:cNvSpPr txBox="1"/>
          <p:nvPr>
            <p:ph idx="3" type="subTitle"/>
          </p:nvPr>
        </p:nvSpPr>
        <p:spPr>
          <a:xfrm>
            <a:off x="3663907" y="3995603"/>
            <a:ext cx="18162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8"/>
          <p:cNvSpPr txBox="1"/>
          <p:nvPr>
            <p:ph idx="4" type="title"/>
          </p:nvPr>
        </p:nvSpPr>
        <p:spPr>
          <a:xfrm>
            <a:off x="5626484" y="3609800"/>
            <a:ext cx="181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0" name="Google Shape;140;p28"/>
          <p:cNvSpPr txBox="1"/>
          <p:nvPr>
            <p:ph idx="5" type="subTitle"/>
          </p:nvPr>
        </p:nvSpPr>
        <p:spPr>
          <a:xfrm>
            <a:off x="5626498" y="3995603"/>
            <a:ext cx="18162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6" type="title"/>
          </p:nvPr>
        </p:nvSpPr>
        <p:spPr>
          <a:xfrm>
            <a:off x="720000" y="1894900"/>
            <a:ext cx="181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2" name="Google Shape;142;p28"/>
          <p:cNvSpPr txBox="1"/>
          <p:nvPr>
            <p:ph idx="7" type="subTitle"/>
          </p:nvPr>
        </p:nvSpPr>
        <p:spPr>
          <a:xfrm>
            <a:off x="720015" y="2280703"/>
            <a:ext cx="18162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8"/>
          <p:cNvSpPr txBox="1"/>
          <p:nvPr>
            <p:ph idx="8" type="title"/>
          </p:nvPr>
        </p:nvSpPr>
        <p:spPr>
          <a:xfrm>
            <a:off x="2682592" y="1894900"/>
            <a:ext cx="181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8"/>
          <p:cNvSpPr txBox="1"/>
          <p:nvPr>
            <p:ph idx="9" type="subTitle"/>
          </p:nvPr>
        </p:nvSpPr>
        <p:spPr>
          <a:xfrm>
            <a:off x="2682607" y="2280703"/>
            <a:ext cx="18162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3" type="title"/>
          </p:nvPr>
        </p:nvSpPr>
        <p:spPr>
          <a:xfrm>
            <a:off x="4645184" y="1894900"/>
            <a:ext cx="181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8"/>
          <p:cNvSpPr txBox="1"/>
          <p:nvPr>
            <p:ph idx="14" type="subTitle"/>
          </p:nvPr>
        </p:nvSpPr>
        <p:spPr>
          <a:xfrm>
            <a:off x="4645198" y="2280703"/>
            <a:ext cx="18162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5" type="title"/>
          </p:nvPr>
        </p:nvSpPr>
        <p:spPr>
          <a:xfrm>
            <a:off x="6607775" y="1894900"/>
            <a:ext cx="1816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8"/>
          <p:cNvSpPr txBox="1"/>
          <p:nvPr>
            <p:ph idx="16" type="subTitle"/>
          </p:nvPr>
        </p:nvSpPr>
        <p:spPr>
          <a:xfrm>
            <a:off x="6607790" y="2280703"/>
            <a:ext cx="1816200" cy="6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7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hasCustomPrompt="1" type="title"/>
          </p:nvPr>
        </p:nvSpPr>
        <p:spPr>
          <a:xfrm rot="-178">
            <a:off x="1679950" y="781400"/>
            <a:ext cx="57840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2" name="Google Shape;152;p29"/>
          <p:cNvSpPr txBox="1"/>
          <p:nvPr>
            <p:ph idx="1" type="subTitle"/>
          </p:nvPr>
        </p:nvSpPr>
        <p:spPr>
          <a:xfrm>
            <a:off x="1679950" y="1929643"/>
            <a:ext cx="5784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9"/>
          <p:cNvSpPr txBox="1"/>
          <p:nvPr>
            <p:ph hasCustomPrompt="1" idx="2" type="title"/>
          </p:nvPr>
        </p:nvSpPr>
        <p:spPr>
          <a:xfrm>
            <a:off x="1679950" y="2768758"/>
            <a:ext cx="5784000" cy="12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/>
          <p:nvPr>
            <p:ph idx="3" type="subTitle"/>
          </p:nvPr>
        </p:nvSpPr>
        <p:spPr>
          <a:xfrm>
            <a:off x="1679950" y="3917050"/>
            <a:ext cx="5784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720000" y="3106283"/>
            <a:ext cx="2316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2" type="subTitle"/>
          </p:nvPr>
        </p:nvSpPr>
        <p:spPr>
          <a:xfrm>
            <a:off x="6106400" y="3106283"/>
            <a:ext cx="2316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hasCustomPrompt="1" type="title"/>
          </p:nvPr>
        </p:nvSpPr>
        <p:spPr>
          <a:xfrm>
            <a:off x="720000" y="1959021"/>
            <a:ext cx="23160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7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9" name="Google Shape;159;p30"/>
          <p:cNvSpPr txBox="1"/>
          <p:nvPr>
            <p:ph hasCustomPrompt="1" idx="3" type="title"/>
          </p:nvPr>
        </p:nvSpPr>
        <p:spPr>
          <a:xfrm>
            <a:off x="6106400" y="1959021"/>
            <a:ext cx="23160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0" name="Google Shape;160;p30"/>
          <p:cNvSpPr txBox="1"/>
          <p:nvPr>
            <p:ph idx="4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>
            <p:ph type="ctrTitle"/>
          </p:nvPr>
        </p:nvSpPr>
        <p:spPr>
          <a:xfrm>
            <a:off x="1719400" y="540000"/>
            <a:ext cx="57054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3" name="Google Shape;163;p31"/>
          <p:cNvSpPr txBox="1"/>
          <p:nvPr>
            <p:ph idx="1" type="subTitle"/>
          </p:nvPr>
        </p:nvSpPr>
        <p:spPr>
          <a:xfrm>
            <a:off x="2762400" y="2275232"/>
            <a:ext cx="36192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31"/>
          <p:cNvSpPr txBox="1"/>
          <p:nvPr>
            <p:ph idx="2" type="subTitle"/>
          </p:nvPr>
        </p:nvSpPr>
        <p:spPr>
          <a:xfrm rot="-1140">
            <a:off x="2762400" y="4184197"/>
            <a:ext cx="3619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31"/>
          <p:cNvSpPr txBox="1"/>
          <p:nvPr/>
        </p:nvSpPr>
        <p:spPr>
          <a:xfrm>
            <a:off x="2762400" y="3459965"/>
            <a:ext cx="36192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</a:t>
            </a:r>
            <a: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including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</a:t>
            </a:r>
            <a:r>
              <a:rPr lang="en" sz="11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3"/>
          <p:cNvPicPr preferRelativeResize="0"/>
          <p:nvPr/>
        </p:nvPicPr>
        <p:blipFill rotWithShape="1">
          <a:blip r:embed="rId2">
            <a:alphaModFix/>
          </a:blip>
          <a:srcRect b="0" l="0" r="94548" t="0"/>
          <a:stretch/>
        </p:blipFill>
        <p:spPr>
          <a:xfrm>
            <a:off x="-2" y="0"/>
            <a:ext cx="4213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3"/>
          <p:cNvPicPr preferRelativeResize="0"/>
          <p:nvPr/>
        </p:nvPicPr>
        <p:blipFill rotWithShape="1">
          <a:blip r:embed="rId2">
            <a:alphaModFix/>
          </a:blip>
          <a:srcRect b="0" l="94548" r="0" t="0"/>
          <a:stretch/>
        </p:blipFill>
        <p:spPr>
          <a:xfrm>
            <a:off x="8722698" y="0"/>
            <a:ext cx="4213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 rotWithShape="1">
          <a:blip r:embed="rId2">
            <a:alphaModFix/>
          </a:blip>
          <a:srcRect b="6223" l="0" r="0" t="87668"/>
          <a:stretch/>
        </p:blipFill>
        <p:spPr>
          <a:xfrm>
            <a:off x="0" y="4771750"/>
            <a:ext cx="9143999" cy="3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290775" y="3408725"/>
            <a:ext cx="2907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4945650" y="3408725"/>
            <a:ext cx="2907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Overpass"/>
                <a:ea typeface="Overpass"/>
                <a:cs typeface="Overpass"/>
                <a:sym typeface="Overpass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1290775" y="3759000"/>
            <a:ext cx="2907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945650" y="3759000"/>
            <a:ext cx="2907600" cy="8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93901" l="0" r="0" t="0"/>
          <a:stretch/>
        </p:blipFill>
        <p:spPr>
          <a:xfrm>
            <a:off x="0" y="4771750"/>
            <a:ext cx="9144000" cy="3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subTitle"/>
          </p:nvPr>
        </p:nvSpPr>
        <p:spPr>
          <a:xfrm rot="-455">
            <a:off x="2781450" y="1878740"/>
            <a:ext cx="45327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2431850" y="960900"/>
            <a:ext cx="5992200" cy="32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1868250" y="540000"/>
            <a:ext cx="54075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 u="sng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2260650" y="1682775"/>
            <a:ext cx="4622700" cy="11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720000" y="1325400"/>
            <a:ext cx="2481300" cy="24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 sz="3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1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" name="Google Shape;38;p10"/>
          <p:cNvSpPr/>
          <p:nvPr/>
        </p:nvSpPr>
        <p:spPr>
          <a:xfrm>
            <a:off x="0" y="124725"/>
            <a:ext cx="9144000" cy="314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Overpass"/>
              <a:buNone/>
              <a:defRPr b="1" sz="3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Overpass"/>
              <a:buNone/>
              <a:defRPr b="1" sz="3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Overpass"/>
              <a:buNone/>
              <a:defRPr b="1" sz="3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Overpass"/>
              <a:buNone/>
              <a:defRPr b="1" sz="3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Overpass"/>
              <a:buNone/>
              <a:defRPr b="1" sz="3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Overpass"/>
              <a:buNone/>
              <a:defRPr b="1" sz="3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Overpass"/>
              <a:buNone/>
              <a:defRPr b="1" sz="3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Overpass"/>
              <a:buNone/>
              <a:defRPr b="1" sz="3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Overpass"/>
              <a:buNone/>
              <a:defRPr b="1" sz="31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74500"/>
            <a:ext cx="7704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15.png"/><Relationship Id="rId8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28.png"/><Relationship Id="rId8" Type="http://schemas.openxmlformats.org/officeDocument/2006/relationships/image" Target="../media/image3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jpg"/><Relationship Id="rId4" Type="http://schemas.openxmlformats.org/officeDocument/2006/relationships/image" Target="../media/image18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idx="1" type="subTitle"/>
          </p:nvPr>
        </p:nvSpPr>
        <p:spPr>
          <a:xfrm rot="-358">
            <a:off x="1690650" y="1951476"/>
            <a:ext cx="5762700" cy="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Pritchard, Luisa Ball, Kyle Vitale, Sudarshan Swamy</a:t>
            </a:r>
            <a:endParaRPr/>
          </a:p>
        </p:txBody>
      </p:sp>
      <p:sp>
        <p:nvSpPr>
          <p:cNvPr id="179" name="Google Shape;179;p37"/>
          <p:cNvSpPr txBox="1"/>
          <p:nvPr>
            <p:ph idx="2" type="ctrTitle"/>
          </p:nvPr>
        </p:nvSpPr>
        <p:spPr>
          <a:xfrm>
            <a:off x="1948950" y="1074400"/>
            <a:ext cx="4817400" cy="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Journey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8"/>
          <p:cNvPicPr preferRelativeResize="0"/>
          <p:nvPr/>
        </p:nvPicPr>
        <p:blipFill rotWithShape="1">
          <a:blip r:embed="rId3">
            <a:alphaModFix/>
          </a:blip>
          <a:srcRect b="0" l="0" r="73366" t="0"/>
          <a:stretch/>
        </p:blipFill>
        <p:spPr>
          <a:xfrm>
            <a:off x="0" y="540000"/>
            <a:ext cx="1352351" cy="40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8"/>
          <p:cNvPicPr preferRelativeResize="0"/>
          <p:nvPr/>
        </p:nvPicPr>
        <p:blipFill rotWithShape="1">
          <a:blip r:embed="rId3">
            <a:alphaModFix/>
          </a:blip>
          <a:srcRect b="0" l="53784" r="19581" t="0"/>
          <a:stretch/>
        </p:blipFill>
        <p:spPr>
          <a:xfrm>
            <a:off x="7791650" y="540000"/>
            <a:ext cx="1352351" cy="406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9"/>
          <p:cNvPicPr preferRelativeResize="0"/>
          <p:nvPr/>
        </p:nvPicPr>
        <p:blipFill rotWithShape="1">
          <a:blip r:embed="rId3">
            <a:alphaModFix/>
          </a:blip>
          <a:srcRect b="0" l="0" r="73366" t="0"/>
          <a:stretch/>
        </p:blipFill>
        <p:spPr>
          <a:xfrm>
            <a:off x="0" y="540000"/>
            <a:ext cx="1352351" cy="40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9"/>
          <p:cNvPicPr preferRelativeResize="0"/>
          <p:nvPr/>
        </p:nvPicPr>
        <p:blipFill rotWithShape="1">
          <a:blip r:embed="rId3">
            <a:alphaModFix/>
          </a:blip>
          <a:srcRect b="0" l="53784" r="19581" t="0"/>
          <a:stretch/>
        </p:blipFill>
        <p:spPr>
          <a:xfrm>
            <a:off x="7791650" y="540000"/>
            <a:ext cx="1352351" cy="40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9"/>
          <p:cNvSpPr txBox="1"/>
          <p:nvPr>
            <p:ph idx="4294967295" type="title"/>
          </p:nvPr>
        </p:nvSpPr>
        <p:spPr>
          <a:xfrm>
            <a:off x="1352350" y="222875"/>
            <a:ext cx="64917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DC!</a:t>
            </a:r>
            <a:endParaRPr u="sng"/>
          </a:p>
        </p:txBody>
      </p:sp>
      <p:pic>
        <p:nvPicPr>
          <p:cNvPr id="193" name="Google Shape;1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1937" y="787750"/>
            <a:ext cx="3352524" cy="41134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39"/>
          <p:cNvGrpSpPr/>
          <p:nvPr/>
        </p:nvGrpSpPr>
        <p:grpSpPr>
          <a:xfrm>
            <a:off x="3974262" y="2599019"/>
            <a:ext cx="247816" cy="235734"/>
            <a:chOff x="2602525" y="1643125"/>
            <a:chExt cx="363900" cy="363900"/>
          </a:xfrm>
        </p:grpSpPr>
        <p:pic>
          <p:nvPicPr>
            <p:cNvPr id="195" name="Google Shape;195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93576" y="1720075"/>
              <a:ext cx="181800" cy="2100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196" name="Google Shape;196;p39"/>
            <p:cNvSpPr/>
            <p:nvPr/>
          </p:nvSpPr>
          <p:spPr>
            <a:xfrm>
              <a:off x="2602525" y="1643125"/>
              <a:ext cx="363900" cy="3639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40"/>
          <p:cNvPicPr preferRelativeResize="0"/>
          <p:nvPr/>
        </p:nvPicPr>
        <p:blipFill rotWithShape="1">
          <a:blip r:embed="rId3">
            <a:alphaModFix/>
          </a:blip>
          <a:srcRect b="0" l="0" r="73366" t="0"/>
          <a:stretch/>
        </p:blipFill>
        <p:spPr>
          <a:xfrm>
            <a:off x="0" y="540000"/>
            <a:ext cx="1352351" cy="406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0"/>
          <p:cNvPicPr preferRelativeResize="0"/>
          <p:nvPr/>
        </p:nvPicPr>
        <p:blipFill rotWithShape="1">
          <a:blip r:embed="rId3">
            <a:alphaModFix/>
          </a:blip>
          <a:srcRect b="0" l="53784" r="19581" t="0"/>
          <a:stretch/>
        </p:blipFill>
        <p:spPr>
          <a:xfrm>
            <a:off x="7791650" y="540000"/>
            <a:ext cx="1352351" cy="406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 txBox="1"/>
          <p:nvPr>
            <p:ph idx="4294967295" type="title"/>
          </p:nvPr>
        </p:nvSpPr>
        <p:spPr>
          <a:xfrm>
            <a:off x="1352350" y="222875"/>
            <a:ext cx="64917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DC… in the Summer!</a:t>
            </a:r>
            <a:endParaRPr u="sng"/>
          </a:p>
        </p:txBody>
      </p:sp>
      <p:pic>
        <p:nvPicPr>
          <p:cNvPr id="204" name="Google Shape;204;p40"/>
          <p:cNvPicPr preferRelativeResize="0"/>
          <p:nvPr/>
        </p:nvPicPr>
        <p:blipFill rotWithShape="1">
          <a:blip r:embed="rId4">
            <a:alphaModFix/>
          </a:blip>
          <a:srcRect b="44578" l="27033" r="51501" t="38748"/>
          <a:stretch/>
        </p:blipFill>
        <p:spPr>
          <a:xfrm>
            <a:off x="2993725" y="1414425"/>
            <a:ext cx="3156549" cy="3008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40"/>
          <p:cNvGrpSpPr/>
          <p:nvPr/>
        </p:nvGrpSpPr>
        <p:grpSpPr>
          <a:xfrm>
            <a:off x="3683337" y="2681519"/>
            <a:ext cx="247816" cy="235734"/>
            <a:chOff x="2602525" y="1643125"/>
            <a:chExt cx="363900" cy="363900"/>
          </a:xfrm>
        </p:grpSpPr>
        <p:pic>
          <p:nvPicPr>
            <p:cNvPr id="206" name="Google Shape;206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693576" y="1720075"/>
              <a:ext cx="181800" cy="210000"/>
            </a:xfrm>
            <a:prstGeom prst="ellipse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07" name="Google Shape;207;p40"/>
            <p:cNvSpPr/>
            <p:nvPr/>
          </p:nvSpPr>
          <p:spPr>
            <a:xfrm>
              <a:off x="2602525" y="1643125"/>
              <a:ext cx="363900" cy="363900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8" name="Google Shape;20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553949" y="2524725"/>
            <a:ext cx="1026300" cy="1195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9" name="Google Shape;20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0475" y="753150"/>
            <a:ext cx="1479075" cy="147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280575">
            <a:off x="1615504" y="2736903"/>
            <a:ext cx="414122" cy="41412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/>
          <p:nvPr/>
        </p:nvSpPr>
        <p:spPr>
          <a:xfrm>
            <a:off x="2263275" y="1783525"/>
            <a:ext cx="1537500" cy="920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62000" y="1951275"/>
            <a:ext cx="540050" cy="5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idx="15" type="title"/>
          </p:nvPr>
        </p:nvSpPr>
        <p:spPr>
          <a:xfrm>
            <a:off x="720000" y="780425"/>
            <a:ext cx="22500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Residents</a:t>
            </a:r>
            <a:endParaRPr b="0" sz="2900" u="sng"/>
          </a:p>
        </p:txBody>
      </p:sp>
      <p:pic>
        <p:nvPicPr>
          <p:cNvPr id="218" name="Google Shape;2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670" y="1523843"/>
            <a:ext cx="1154899" cy="112838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1"/>
          <p:cNvSpPr txBox="1"/>
          <p:nvPr>
            <p:ph idx="15" type="title"/>
          </p:nvPr>
        </p:nvSpPr>
        <p:spPr>
          <a:xfrm>
            <a:off x="5300195" y="780425"/>
            <a:ext cx="22500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900"/>
              <a:t>Tourists</a:t>
            </a:r>
            <a:endParaRPr b="0" sz="2900" u="sng"/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625" y="1461503"/>
            <a:ext cx="1218698" cy="119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8922" y="1707797"/>
            <a:ext cx="1946797" cy="1425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 rotWithShape="1">
          <a:blip r:embed="rId6">
            <a:alphaModFix/>
          </a:blip>
          <a:srcRect b="17126" l="0" r="16029" t="3878"/>
          <a:stretch/>
        </p:blipFill>
        <p:spPr>
          <a:xfrm>
            <a:off x="574375" y="3495282"/>
            <a:ext cx="2395622" cy="1100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 rotWithShape="1">
          <a:blip r:embed="rId7">
            <a:alphaModFix/>
          </a:blip>
          <a:srcRect b="0" l="0" r="5347" t="0"/>
          <a:stretch/>
        </p:blipFill>
        <p:spPr>
          <a:xfrm>
            <a:off x="6658881" y="1461500"/>
            <a:ext cx="2322870" cy="149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3496" y="3430237"/>
            <a:ext cx="2176248" cy="1317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2142" y="3322421"/>
            <a:ext cx="1946808" cy="17523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 txBox="1"/>
          <p:nvPr>
            <p:ph idx="15" type="title"/>
          </p:nvPr>
        </p:nvSpPr>
        <p:spPr>
          <a:xfrm>
            <a:off x="465250" y="23335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Users</a:t>
            </a:r>
            <a:endParaRPr u="sng"/>
          </a:p>
        </p:txBody>
      </p:sp>
      <p:sp>
        <p:nvSpPr>
          <p:cNvPr id="227" name="Google Shape;227;p41"/>
          <p:cNvSpPr txBox="1"/>
          <p:nvPr>
            <p:ph idx="15" type="title"/>
          </p:nvPr>
        </p:nvSpPr>
        <p:spPr>
          <a:xfrm>
            <a:off x="465250" y="23335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300" y="282525"/>
            <a:ext cx="1892444" cy="383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42"/>
          <p:cNvPicPr preferRelativeResize="0"/>
          <p:nvPr/>
        </p:nvPicPr>
        <p:blipFill rotWithShape="1">
          <a:blip r:embed="rId4">
            <a:alphaModFix/>
          </a:blip>
          <a:srcRect b="0" l="10933" r="6360" t="8450"/>
          <a:stretch/>
        </p:blipFill>
        <p:spPr>
          <a:xfrm>
            <a:off x="5521300" y="87375"/>
            <a:ext cx="3622701" cy="47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2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</a:t>
            </a:r>
            <a:endParaRPr u="sng"/>
          </a:p>
        </p:txBody>
      </p:sp>
      <p:sp>
        <p:nvSpPr>
          <p:cNvPr id="235" name="Google Shape;235;p42"/>
          <p:cNvSpPr txBox="1"/>
          <p:nvPr/>
        </p:nvSpPr>
        <p:spPr>
          <a:xfrm>
            <a:off x="825375" y="1174500"/>
            <a:ext cx="4805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</a:t>
            </a: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ccess to personalized routes, recommendations, tours of different locations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</a:pPr>
            <a:r>
              <a:rPr lang="en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Circular path adjusted depending on user preferences</a:t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236" name="Google Shape;23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88376" y="3709400"/>
            <a:ext cx="181800" cy="210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42"/>
          <p:cNvPicPr preferRelativeResize="0"/>
          <p:nvPr/>
        </p:nvPicPr>
        <p:blipFill rotWithShape="1">
          <a:blip r:embed="rId6">
            <a:alphaModFix/>
          </a:blip>
          <a:srcRect b="6976" l="0" r="0" t="0"/>
          <a:stretch/>
        </p:blipFill>
        <p:spPr>
          <a:xfrm>
            <a:off x="6149225" y="255225"/>
            <a:ext cx="1878600" cy="388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38" name="Google Shape;238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3950" y="2525800"/>
            <a:ext cx="1747950" cy="17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 rotWithShape="1">
          <a:blip r:embed="rId8">
            <a:alphaModFix/>
          </a:blip>
          <a:srcRect b="0" l="37115" r="37016" t="0"/>
          <a:stretch/>
        </p:blipFill>
        <p:spPr>
          <a:xfrm>
            <a:off x="6120875" y="241575"/>
            <a:ext cx="1914000" cy="391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/>
          <p:nvPr>
            <p:ph idx="4" type="subTitle"/>
          </p:nvPr>
        </p:nvSpPr>
        <p:spPr>
          <a:xfrm>
            <a:off x="332700" y="1001975"/>
            <a:ext cx="5428500" cy="1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preferences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Journey gives its users valuable experiences  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Provide the best personal routes for our users</a:t>
            </a:r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3">
            <a:alphaModFix/>
          </a:blip>
          <a:srcRect b="0" l="20" r="-19" t="50507"/>
          <a:stretch/>
        </p:blipFill>
        <p:spPr>
          <a:xfrm>
            <a:off x="2101600" y="3050950"/>
            <a:ext cx="6686299" cy="18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/>
          <p:nvPr>
            <p:ph type="title"/>
          </p:nvPr>
        </p:nvSpPr>
        <p:spPr>
          <a:xfrm>
            <a:off x="403425" y="367475"/>
            <a:ext cx="64917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Innovation</a:t>
            </a:r>
            <a:endParaRPr u="sng"/>
          </a:p>
        </p:txBody>
      </p:sp>
      <p:grpSp>
        <p:nvGrpSpPr>
          <p:cNvPr id="247" name="Google Shape;247;p43"/>
          <p:cNvGrpSpPr/>
          <p:nvPr/>
        </p:nvGrpSpPr>
        <p:grpSpPr>
          <a:xfrm>
            <a:off x="403430" y="2690063"/>
            <a:ext cx="1098055" cy="2098700"/>
            <a:chOff x="1053376" y="2571738"/>
            <a:chExt cx="977700" cy="1790700"/>
          </a:xfrm>
        </p:grpSpPr>
        <p:sp>
          <p:nvSpPr>
            <p:cNvPr id="248" name="Google Shape;248;p43"/>
            <p:cNvSpPr/>
            <p:nvPr/>
          </p:nvSpPr>
          <p:spPr>
            <a:xfrm>
              <a:off x="1053376" y="2571738"/>
              <a:ext cx="977700" cy="1790700"/>
            </a:xfrm>
            <a:prstGeom prst="roundRect">
              <a:avLst>
                <a:gd fmla="val 8981" name="adj"/>
              </a:avLst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3"/>
            <p:cNvSpPr/>
            <p:nvPr/>
          </p:nvSpPr>
          <p:spPr>
            <a:xfrm>
              <a:off x="1486691" y="2635998"/>
              <a:ext cx="111300" cy="372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3"/>
            <p:cNvSpPr/>
            <p:nvPr/>
          </p:nvSpPr>
          <p:spPr>
            <a:xfrm>
              <a:off x="1486676" y="4196656"/>
              <a:ext cx="111300" cy="1113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1" name="Google Shape;251;p43"/>
          <p:cNvPicPr preferRelativeResize="0"/>
          <p:nvPr/>
        </p:nvPicPr>
        <p:blipFill rotWithShape="1">
          <a:blip r:embed="rId4">
            <a:alphaModFix/>
          </a:blip>
          <a:srcRect b="13569" l="38128" r="38128" t="24892"/>
          <a:stretch/>
        </p:blipFill>
        <p:spPr>
          <a:xfrm>
            <a:off x="506719" y="2897000"/>
            <a:ext cx="889500" cy="1671900"/>
          </a:xfrm>
          <a:prstGeom prst="roundRect">
            <a:avLst>
              <a:gd fmla="val 753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344" y="2933553"/>
            <a:ext cx="842197" cy="1602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2476" y="597025"/>
            <a:ext cx="2608524" cy="1737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944200" y="693825"/>
            <a:ext cx="120900" cy="139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5" name="Google Shape;255;p43"/>
          <p:cNvPicPr preferRelativeResize="0"/>
          <p:nvPr/>
        </p:nvPicPr>
        <p:blipFill rotWithShape="1">
          <a:blip r:embed="rId8">
            <a:alphaModFix/>
          </a:blip>
          <a:srcRect b="6976" l="0" r="0" t="0"/>
          <a:stretch/>
        </p:blipFill>
        <p:spPr>
          <a:xfrm>
            <a:off x="501100" y="2903475"/>
            <a:ext cx="889500" cy="167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/>
          <p:nvPr/>
        </p:nvSpPr>
        <p:spPr>
          <a:xfrm>
            <a:off x="2187150" y="620625"/>
            <a:ext cx="4769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8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Journey</a:t>
            </a:r>
            <a:endParaRPr b="1" sz="68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61" name="Google Shape;2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4375" y="4193500"/>
            <a:ext cx="826250" cy="82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4"/>
          <p:cNvSpPr txBox="1"/>
          <p:nvPr>
            <p:ph type="title"/>
          </p:nvPr>
        </p:nvSpPr>
        <p:spPr>
          <a:xfrm>
            <a:off x="2604900" y="1749125"/>
            <a:ext cx="4286100" cy="1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2"/>
                </a:solidFill>
              </a:rPr>
              <a:t>Questions?</a:t>
            </a:r>
            <a:endParaRPr sz="42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usiness Major for College: Travel or Tourism Management by Slidesgo">
  <a:themeElements>
    <a:clrScheme name="Simple Light">
      <a:dk1>
        <a:srgbClr val="000000"/>
      </a:dk1>
      <a:lt1>
        <a:srgbClr val="666666"/>
      </a:lt1>
      <a:dk2>
        <a:srgbClr val="EFEFE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